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(links) impedantie van de LRC-kring als functie van de frequentie </a:t>
            </a:r>
            <a:endParaRPr sz="2500" b="1" i="0">
              <a:latin typeface="Arial"/>
            </a:endParaRPr>
          </a:p>
          <a:p>
            <a:r>
              <a:rPr sz="2500" b="1" i="0">
                <a:latin typeface="Arial"/>
              </a:rPr>
              <a:t> (rechts) het uitdempen van deze kring als functie van de tijd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C versterker waarbij de uitgangspanning oscilleert rond de grond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Een andere versie van bovenstaand schema waarbij een derde trap toegevoegd werd aan de versterker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